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61" r:id="rId5"/>
    <p:sldId id="263" r:id="rId6"/>
    <p:sldId id="264" r:id="rId7"/>
    <p:sldId id="266" r:id="rId8"/>
    <p:sldId id="268" r:id="rId9"/>
    <p:sldId id="269" r:id="rId10"/>
    <p:sldId id="270" r:id="rId11"/>
    <p:sldId id="262" r:id="rId12"/>
    <p:sldId id="271" r:id="rId13"/>
  </p:sldIdLst>
  <p:sldSz cx="3600450" cy="3600450"/>
  <p:notesSz cx="6858000" cy="9144000"/>
  <p:defaultTextStyle>
    <a:defPPr>
      <a:defRPr lang="en-US"/>
    </a:defPPr>
    <a:lvl1pPr marL="0" algn="l" defTabSz="4571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94" algn="l" defTabSz="4571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88" algn="l" defTabSz="4571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82" algn="l" defTabSz="4571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75" algn="l" defTabSz="4571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69" algn="l" defTabSz="4571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63" algn="l" defTabSz="4571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57" algn="l" defTabSz="4571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50" algn="l" defTabSz="45719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84" autoAdjust="0"/>
    <p:restoredTop sz="94660"/>
  </p:normalViewPr>
  <p:slideViewPr>
    <p:cSldViewPr snapToGrid="0">
      <p:cViewPr>
        <p:scale>
          <a:sx n="100" d="100"/>
          <a:sy n="100" d="100"/>
        </p:scale>
        <p:origin x="2346" y="8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2.png>
</file>

<file path=ppt/media/image3.png>
</file>

<file path=ppt/media/image4.jpeg>
</file>

<file path=ppt/media/image5.jp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5" y="589241"/>
            <a:ext cx="3060383" cy="1253490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1891071"/>
            <a:ext cx="2700338" cy="869275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8" indent="0" algn="ctr">
              <a:buNone/>
              <a:defRPr sz="788"/>
            </a:lvl2pPr>
            <a:lvl3pPr marL="360098" indent="0" algn="ctr">
              <a:buNone/>
              <a:defRPr sz="709"/>
            </a:lvl3pPr>
            <a:lvl4pPr marL="540147" indent="0" algn="ctr">
              <a:buNone/>
              <a:defRPr sz="630"/>
            </a:lvl4pPr>
            <a:lvl5pPr marL="720196" indent="0" algn="ctr">
              <a:buNone/>
              <a:defRPr sz="630"/>
            </a:lvl5pPr>
            <a:lvl6pPr marL="900245" indent="0" algn="ctr">
              <a:buNone/>
              <a:defRPr sz="630"/>
            </a:lvl6pPr>
            <a:lvl7pPr marL="1080294" indent="0" algn="ctr">
              <a:buNone/>
              <a:defRPr sz="630"/>
            </a:lvl7pPr>
            <a:lvl8pPr marL="1260343" indent="0" algn="ctr">
              <a:buNone/>
              <a:defRPr sz="630"/>
            </a:lvl8pPr>
            <a:lvl9pPr marL="1440392" indent="0" algn="ctr">
              <a:buNone/>
              <a:defRPr sz="63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7399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2046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3" y="191692"/>
            <a:ext cx="776347" cy="305121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191692"/>
            <a:ext cx="2284035" cy="305121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731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0356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897614"/>
            <a:ext cx="3105388" cy="1497687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2409469"/>
            <a:ext cx="3105388" cy="787598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/>
                </a:solidFill>
              </a:defRPr>
            </a:lvl1pPr>
            <a:lvl2pPr marL="180048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2pPr>
            <a:lvl3pPr marL="360098" indent="0">
              <a:buNone/>
              <a:defRPr sz="709">
                <a:solidFill>
                  <a:schemeClr val="tx1">
                    <a:tint val="75000"/>
                  </a:schemeClr>
                </a:solidFill>
              </a:defRPr>
            </a:lvl3pPr>
            <a:lvl4pPr marL="540147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4pPr>
            <a:lvl5pPr marL="720196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5pPr>
            <a:lvl6pPr marL="900245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6pPr>
            <a:lvl7pPr marL="1080294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7pPr>
            <a:lvl8pPr marL="1260343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8pPr>
            <a:lvl9pPr marL="1440392" indent="0">
              <a:buNone/>
              <a:defRPr sz="63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9381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2" y="958454"/>
            <a:ext cx="1530191" cy="228445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9" y="958454"/>
            <a:ext cx="1530191" cy="228445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1687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191692"/>
            <a:ext cx="3105388" cy="69592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1" y="882610"/>
            <a:ext cx="1523159" cy="432554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8" indent="0">
              <a:buNone/>
              <a:defRPr sz="788" b="1"/>
            </a:lvl2pPr>
            <a:lvl3pPr marL="360098" indent="0">
              <a:buNone/>
              <a:defRPr sz="709" b="1"/>
            </a:lvl3pPr>
            <a:lvl4pPr marL="540147" indent="0">
              <a:buNone/>
              <a:defRPr sz="630" b="1"/>
            </a:lvl4pPr>
            <a:lvl5pPr marL="720196" indent="0">
              <a:buNone/>
              <a:defRPr sz="630" b="1"/>
            </a:lvl5pPr>
            <a:lvl6pPr marL="900245" indent="0">
              <a:buNone/>
              <a:defRPr sz="630" b="1"/>
            </a:lvl6pPr>
            <a:lvl7pPr marL="1080294" indent="0">
              <a:buNone/>
              <a:defRPr sz="630" b="1"/>
            </a:lvl7pPr>
            <a:lvl8pPr marL="1260343" indent="0">
              <a:buNone/>
              <a:defRPr sz="630" b="1"/>
            </a:lvl8pPr>
            <a:lvl9pPr marL="1440392" indent="0">
              <a:buNone/>
              <a:defRPr sz="63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1" y="1315165"/>
            <a:ext cx="1523159" cy="193440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882610"/>
            <a:ext cx="1530660" cy="432554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8" indent="0">
              <a:buNone/>
              <a:defRPr sz="788" b="1"/>
            </a:lvl2pPr>
            <a:lvl3pPr marL="360098" indent="0">
              <a:buNone/>
              <a:defRPr sz="709" b="1"/>
            </a:lvl3pPr>
            <a:lvl4pPr marL="540147" indent="0">
              <a:buNone/>
              <a:defRPr sz="630" b="1"/>
            </a:lvl4pPr>
            <a:lvl5pPr marL="720196" indent="0">
              <a:buNone/>
              <a:defRPr sz="630" b="1"/>
            </a:lvl5pPr>
            <a:lvl6pPr marL="900245" indent="0">
              <a:buNone/>
              <a:defRPr sz="630" b="1"/>
            </a:lvl6pPr>
            <a:lvl7pPr marL="1080294" indent="0">
              <a:buNone/>
              <a:defRPr sz="630" b="1"/>
            </a:lvl7pPr>
            <a:lvl8pPr marL="1260343" indent="0">
              <a:buNone/>
              <a:defRPr sz="630" b="1"/>
            </a:lvl8pPr>
            <a:lvl9pPr marL="1440392" indent="0">
              <a:buNone/>
              <a:defRPr sz="63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1315165"/>
            <a:ext cx="1530660" cy="193440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4458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7361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3785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1" y="240031"/>
            <a:ext cx="1161239" cy="840105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518400"/>
            <a:ext cx="1822728" cy="2558653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1" y="1080135"/>
            <a:ext cx="1161239" cy="2001084"/>
          </a:xfrm>
        </p:spPr>
        <p:txBody>
          <a:bodyPr/>
          <a:lstStyle>
            <a:lvl1pPr marL="0" indent="0">
              <a:buNone/>
              <a:defRPr sz="630"/>
            </a:lvl1pPr>
            <a:lvl2pPr marL="180048" indent="0">
              <a:buNone/>
              <a:defRPr sz="551"/>
            </a:lvl2pPr>
            <a:lvl3pPr marL="360098" indent="0">
              <a:buNone/>
              <a:defRPr sz="473"/>
            </a:lvl3pPr>
            <a:lvl4pPr marL="540147" indent="0">
              <a:buNone/>
              <a:defRPr sz="394"/>
            </a:lvl4pPr>
            <a:lvl5pPr marL="720196" indent="0">
              <a:buNone/>
              <a:defRPr sz="394"/>
            </a:lvl5pPr>
            <a:lvl6pPr marL="900245" indent="0">
              <a:buNone/>
              <a:defRPr sz="394"/>
            </a:lvl6pPr>
            <a:lvl7pPr marL="1080294" indent="0">
              <a:buNone/>
              <a:defRPr sz="394"/>
            </a:lvl7pPr>
            <a:lvl8pPr marL="1260343" indent="0">
              <a:buNone/>
              <a:defRPr sz="394"/>
            </a:lvl8pPr>
            <a:lvl9pPr marL="1440392" indent="0">
              <a:buNone/>
              <a:defRPr sz="39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1588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1" y="240031"/>
            <a:ext cx="1161239" cy="840105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518400"/>
            <a:ext cx="1822728" cy="2558653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8" indent="0">
              <a:buNone/>
              <a:defRPr sz="1103"/>
            </a:lvl2pPr>
            <a:lvl3pPr marL="360098" indent="0">
              <a:buNone/>
              <a:defRPr sz="945"/>
            </a:lvl3pPr>
            <a:lvl4pPr marL="540147" indent="0">
              <a:buNone/>
              <a:defRPr sz="788"/>
            </a:lvl4pPr>
            <a:lvl5pPr marL="720196" indent="0">
              <a:buNone/>
              <a:defRPr sz="788"/>
            </a:lvl5pPr>
            <a:lvl6pPr marL="900245" indent="0">
              <a:buNone/>
              <a:defRPr sz="788"/>
            </a:lvl6pPr>
            <a:lvl7pPr marL="1080294" indent="0">
              <a:buNone/>
              <a:defRPr sz="788"/>
            </a:lvl7pPr>
            <a:lvl8pPr marL="1260343" indent="0">
              <a:buNone/>
              <a:defRPr sz="788"/>
            </a:lvl8pPr>
            <a:lvl9pPr marL="1440392" indent="0">
              <a:buNone/>
              <a:defRPr sz="788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1" y="1080135"/>
            <a:ext cx="1161239" cy="2001084"/>
          </a:xfrm>
        </p:spPr>
        <p:txBody>
          <a:bodyPr/>
          <a:lstStyle>
            <a:lvl1pPr marL="0" indent="0">
              <a:buNone/>
              <a:defRPr sz="630"/>
            </a:lvl1pPr>
            <a:lvl2pPr marL="180048" indent="0">
              <a:buNone/>
              <a:defRPr sz="551"/>
            </a:lvl2pPr>
            <a:lvl3pPr marL="360098" indent="0">
              <a:buNone/>
              <a:defRPr sz="473"/>
            </a:lvl3pPr>
            <a:lvl4pPr marL="540147" indent="0">
              <a:buNone/>
              <a:defRPr sz="394"/>
            </a:lvl4pPr>
            <a:lvl5pPr marL="720196" indent="0">
              <a:buNone/>
              <a:defRPr sz="394"/>
            </a:lvl5pPr>
            <a:lvl6pPr marL="900245" indent="0">
              <a:buNone/>
              <a:defRPr sz="394"/>
            </a:lvl6pPr>
            <a:lvl7pPr marL="1080294" indent="0">
              <a:buNone/>
              <a:defRPr sz="394"/>
            </a:lvl7pPr>
            <a:lvl8pPr marL="1260343" indent="0">
              <a:buNone/>
              <a:defRPr sz="394"/>
            </a:lvl8pPr>
            <a:lvl9pPr marL="1440392" indent="0">
              <a:buNone/>
              <a:defRPr sz="39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0957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191692"/>
            <a:ext cx="3105388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958454"/>
            <a:ext cx="3105388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2" y="3337085"/>
            <a:ext cx="810101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94F26-0882-4C0C-839B-128D791D8E5C}" type="datetimeFigureOut">
              <a:rPr lang="pt-BR" smtClean="0"/>
              <a:t>01/01/2025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3337085"/>
            <a:ext cx="121515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9" y="3337085"/>
            <a:ext cx="810101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AF72B-1ECD-450E-976E-3B6E80E4DE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3263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60098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5" indent="-90025" algn="l" defTabSz="360098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73" indent="-90025" algn="l" defTabSz="360098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22" indent="-90025" algn="l" defTabSz="360098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72" indent="-90025" algn="l" defTabSz="360098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20" indent="-90025" algn="l" defTabSz="360098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69" indent="-90025" algn="l" defTabSz="360098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318" indent="-90025" algn="l" defTabSz="360098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67" indent="-90025" algn="l" defTabSz="360098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416" indent="-90025" algn="l" defTabSz="360098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8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8" algn="l" defTabSz="360098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8" algn="l" defTabSz="360098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47" algn="l" defTabSz="360098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96" algn="l" defTabSz="360098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45" algn="l" defTabSz="360098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94" algn="l" defTabSz="360098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43" algn="l" defTabSz="360098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92" algn="l" defTabSz="360098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34999F9D-DF78-4F17-A51D-AC2F44CAF679}"/>
              </a:ext>
            </a:extLst>
          </p:cNvPr>
          <p:cNvSpPr/>
          <p:nvPr/>
        </p:nvSpPr>
        <p:spPr>
          <a:xfrm>
            <a:off x="0" y="0"/>
            <a:ext cx="3600000" cy="3600000"/>
          </a:xfrm>
          <a:prstGeom prst="ellipse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681"/>
          </a:p>
        </p:txBody>
      </p:sp>
    </p:spTree>
    <p:extLst>
      <p:ext uri="{BB962C8B-B14F-4D97-AF65-F5344CB8AC3E}">
        <p14:creationId xmlns:p14="http://schemas.microsoft.com/office/powerpoint/2010/main" val="1175780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McLaren Honda MP4/7 '1992">
            <a:extLst>
              <a:ext uri="{FF2B5EF4-FFF2-40B4-BE49-F238E27FC236}">
                <a16:creationId xmlns:a16="http://schemas.microsoft.com/office/drawing/2014/main" id="{575DCB79-CD4F-4006-A02B-E00BBCA39EEA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"/>
          <a:stretch>
            <a:fillRect/>
          </a:stretch>
        </p:blipFill>
        <p:spPr bwMode="auto">
          <a:xfrm>
            <a:off x="0" y="2"/>
            <a:ext cx="3600000" cy="3599999"/>
          </a:xfrm>
          <a:custGeom>
            <a:avLst/>
            <a:gdLst>
              <a:gd name="connsiteX0" fmla="*/ 1800000 w 3600000"/>
              <a:gd name="connsiteY0" fmla="*/ 0 h 3599999"/>
              <a:gd name="connsiteX1" fmla="*/ 3600000 w 3600000"/>
              <a:gd name="connsiteY1" fmla="*/ 1800000 h 3599999"/>
              <a:gd name="connsiteX2" fmla="*/ 1984040 w 3600000"/>
              <a:gd name="connsiteY2" fmla="*/ 3590707 h 3599999"/>
              <a:gd name="connsiteX3" fmla="*/ 1800019 w 3600000"/>
              <a:gd name="connsiteY3" fmla="*/ 3599999 h 3599999"/>
              <a:gd name="connsiteX4" fmla="*/ 1799981 w 3600000"/>
              <a:gd name="connsiteY4" fmla="*/ 3599999 h 3599999"/>
              <a:gd name="connsiteX5" fmla="*/ 1615961 w 3600000"/>
              <a:gd name="connsiteY5" fmla="*/ 3590707 h 3599999"/>
              <a:gd name="connsiteX6" fmla="*/ 0 w 3600000"/>
              <a:gd name="connsiteY6" fmla="*/ 1800000 h 3599999"/>
              <a:gd name="connsiteX7" fmla="*/ 1800000 w 3600000"/>
              <a:gd name="connsiteY7" fmla="*/ 0 h 359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3599999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31981"/>
                  <a:pt x="2891701" y="3498529"/>
                  <a:pt x="1984040" y="3590707"/>
                </a:cubicBezTo>
                <a:lnTo>
                  <a:pt x="1800019" y="3599999"/>
                </a:lnTo>
                <a:lnTo>
                  <a:pt x="1799981" y="3599999"/>
                </a:lnTo>
                <a:lnTo>
                  <a:pt x="1615961" y="3590707"/>
                </a:lnTo>
                <a:cubicBezTo>
                  <a:pt x="708299" y="3498529"/>
                  <a:pt x="0" y="2731981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1781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F1: Vettel prestará homenagem a Senna pilotando McLaren MP4/8 em Ímola -  Automundo">
            <a:extLst>
              <a:ext uri="{FF2B5EF4-FFF2-40B4-BE49-F238E27FC236}">
                <a16:creationId xmlns:a16="http://schemas.microsoft.com/office/drawing/2014/main" id="{0730FD4B-E6CC-40C8-AD58-9A610AAE3C37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"/>
          <a:stretch>
            <a:fillRect/>
          </a:stretch>
        </p:blipFill>
        <p:spPr bwMode="auto">
          <a:xfrm>
            <a:off x="0" y="2"/>
            <a:ext cx="3600000" cy="3599999"/>
          </a:xfrm>
          <a:custGeom>
            <a:avLst/>
            <a:gdLst>
              <a:gd name="connsiteX0" fmla="*/ 1800000 w 3600000"/>
              <a:gd name="connsiteY0" fmla="*/ 0 h 3599999"/>
              <a:gd name="connsiteX1" fmla="*/ 3600000 w 3600000"/>
              <a:gd name="connsiteY1" fmla="*/ 1800000 h 3599999"/>
              <a:gd name="connsiteX2" fmla="*/ 1984040 w 3600000"/>
              <a:gd name="connsiteY2" fmla="*/ 3590707 h 3599999"/>
              <a:gd name="connsiteX3" fmla="*/ 1800019 w 3600000"/>
              <a:gd name="connsiteY3" fmla="*/ 3599999 h 3599999"/>
              <a:gd name="connsiteX4" fmla="*/ 1799981 w 3600000"/>
              <a:gd name="connsiteY4" fmla="*/ 3599999 h 3599999"/>
              <a:gd name="connsiteX5" fmla="*/ 1615961 w 3600000"/>
              <a:gd name="connsiteY5" fmla="*/ 3590707 h 3599999"/>
              <a:gd name="connsiteX6" fmla="*/ 0 w 3600000"/>
              <a:gd name="connsiteY6" fmla="*/ 1800000 h 3599999"/>
              <a:gd name="connsiteX7" fmla="*/ 1800000 w 3600000"/>
              <a:gd name="connsiteY7" fmla="*/ 0 h 359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3599999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31981"/>
                  <a:pt x="2891701" y="3498529"/>
                  <a:pt x="1984040" y="3590707"/>
                </a:cubicBezTo>
                <a:lnTo>
                  <a:pt x="1800019" y="3599999"/>
                </a:lnTo>
                <a:lnTo>
                  <a:pt x="1799981" y="3599999"/>
                </a:lnTo>
                <a:lnTo>
                  <a:pt x="1615961" y="3590707"/>
                </a:lnTo>
                <a:cubicBezTo>
                  <a:pt x="708299" y="3498529"/>
                  <a:pt x="0" y="2731981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523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Ayrton Senna of Brazil cuts close to a corner in his Williams Renault during the Formula One testing at the Estoril circuit in Portugal. \ Mandatory...">
            <a:extLst>
              <a:ext uri="{FF2B5EF4-FFF2-40B4-BE49-F238E27FC236}">
                <a16:creationId xmlns:a16="http://schemas.microsoft.com/office/drawing/2014/main" id="{88F16704-117A-407E-A230-77F396B59AAB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" b="13"/>
          <a:stretch>
            <a:fillRect/>
          </a:stretch>
        </p:blipFill>
        <p:spPr bwMode="auto">
          <a:xfrm>
            <a:off x="0" y="450"/>
            <a:ext cx="3600000" cy="3599550"/>
          </a:xfrm>
          <a:custGeom>
            <a:avLst/>
            <a:gdLst>
              <a:gd name="connsiteX0" fmla="*/ 1791088 w 3600000"/>
              <a:gd name="connsiteY0" fmla="*/ 0 h 3599550"/>
              <a:gd name="connsiteX1" fmla="*/ 1808912 w 3600000"/>
              <a:gd name="connsiteY1" fmla="*/ 0 h 3599550"/>
              <a:gd name="connsiteX2" fmla="*/ 1984040 w 3600000"/>
              <a:gd name="connsiteY2" fmla="*/ 8843 h 3599550"/>
              <a:gd name="connsiteX3" fmla="*/ 3600000 w 3600000"/>
              <a:gd name="connsiteY3" fmla="*/ 1799550 h 3599550"/>
              <a:gd name="connsiteX4" fmla="*/ 1800000 w 3600000"/>
              <a:gd name="connsiteY4" fmla="*/ 3599550 h 3599550"/>
              <a:gd name="connsiteX5" fmla="*/ 0 w 3600000"/>
              <a:gd name="connsiteY5" fmla="*/ 1799550 h 3599550"/>
              <a:gd name="connsiteX6" fmla="*/ 1615961 w 3600000"/>
              <a:gd name="connsiteY6" fmla="*/ 8843 h 359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0" h="3599550">
                <a:moveTo>
                  <a:pt x="1791088" y="0"/>
                </a:moveTo>
                <a:lnTo>
                  <a:pt x="1808912" y="0"/>
                </a:lnTo>
                <a:lnTo>
                  <a:pt x="1984040" y="8843"/>
                </a:lnTo>
                <a:cubicBezTo>
                  <a:pt x="2891701" y="101021"/>
                  <a:pt x="3600000" y="867569"/>
                  <a:pt x="3600000" y="1799550"/>
                </a:cubicBezTo>
                <a:cubicBezTo>
                  <a:pt x="3600000" y="2793663"/>
                  <a:pt x="2794113" y="3599550"/>
                  <a:pt x="1800000" y="3599550"/>
                </a:cubicBezTo>
                <a:cubicBezTo>
                  <a:pt x="805887" y="3599550"/>
                  <a:pt x="0" y="2793663"/>
                  <a:pt x="0" y="1799550"/>
                </a:cubicBezTo>
                <a:cubicBezTo>
                  <a:pt x="0" y="867569"/>
                  <a:pt x="708299" y="101021"/>
                  <a:pt x="1615961" y="884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855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82FB519C-3B9D-40CE-B9EC-8EA848BB33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0" r="980" b="1961"/>
          <a:stretch>
            <a:fillRect/>
          </a:stretch>
        </p:blipFill>
        <p:spPr>
          <a:xfrm>
            <a:off x="0" y="0"/>
            <a:ext cx="3600000" cy="3600000"/>
          </a:xfrm>
          <a:custGeom>
            <a:avLst/>
            <a:gdLst>
              <a:gd name="connsiteX0" fmla="*/ 1800000 w 3600000"/>
              <a:gd name="connsiteY0" fmla="*/ 0 h 3600000"/>
              <a:gd name="connsiteX1" fmla="*/ 3600000 w 3600000"/>
              <a:gd name="connsiteY1" fmla="*/ 1800000 h 3600000"/>
              <a:gd name="connsiteX2" fmla="*/ 1800000 w 3600000"/>
              <a:gd name="connsiteY2" fmla="*/ 3600000 h 3600000"/>
              <a:gd name="connsiteX3" fmla="*/ 0 w 3600000"/>
              <a:gd name="connsiteY3" fmla="*/ 1800000 h 3600000"/>
              <a:gd name="connsiteX4" fmla="*/ 1800000 w 3600000"/>
              <a:gd name="connsiteY4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0" h="3600000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94113"/>
                  <a:pt x="2794113" y="3600000"/>
                  <a:pt x="1800000" y="3600000"/>
                </a:cubicBezTo>
                <a:cubicBezTo>
                  <a:pt x="805887" y="3600000"/>
                  <a:pt x="0" y="2794113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5205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575A8F16-A4F5-4EEF-985F-A98F39647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" b="12"/>
          <a:stretch>
            <a:fillRect/>
          </a:stretch>
        </p:blipFill>
        <p:spPr>
          <a:xfrm>
            <a:off x="0" y="0"/>
            <a:ext cx="3600000" cy="3600000"/>
          </a:xfrm>
          <a:custGeom>
            <a:avLst/>
            <a:gdLst>
              <a:gd name="connsiteX0" fmla="*/ 1800000 w 3600000"/>
              <a:gd name="connsiteY0" fmla="*/ 0 h 3600000"/>
              <a:gd name="connsiteX1" fmla="*/ 3600000 w 3600000"/>
              <a:gd name="connsiteY1" fmla="*/ 1800000 h 3600000"/>
              <a:gd name="connsiteX2" fmla="*/ 1800000 w 3600000"/>
              <a:gd name="connsiteY2" fmla="*/ 3600000 h 3600000"/>
              <a:gd name="connsiteX3" fmla="*/ 0 w 3600000"/>
              <a:gd name="connsiteY3" fmla="*/ 1800000 h 3600000"/>
              <a:gd name="connsiteX4" fmla="*/ 1800000 w 3600000"/>
              <a:gd name="connsiteY4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0" h="3600000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94113"/>
                  <a:pt x="2794113" y="3600000"/>
                  <a:pt x="1800000" y="3600000"/>
                </a:cubicBezTo>
                <a:cubicBezTo>
                  <a:pt x="805887" y="3600000"/>
                  <a:pt x="0" y="2794113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35488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29CB90A-6962-4D8F-A7FE-3DD63CA5A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46" r="18754" b="13"/>
          <a:stretch>
            <a:fillRect/>
          </a:stretch>
        </p:blipFill>
        <p:spPr>
          <a:xfrm>
            <a:off x="0" y="450"/>
            <a:ext cx="3600000" cy="3599550"/>
          </a:xfrm>
          <a:custGeom>
            <a:avLst/>
            <a:gdLst>
              <a:gd name="connsiteX0" fmla="*/ 1791088 w 3600000"/>
              <a:gd name="connsiteY0" fmla="*/ 0 h 3599550"/>
              <a:gd name="connsiteX1" fmla="*/ 1808912 w 3600000"/>
              <a:gd name="connsiteY1" fmla="*/ 0 h 3599550"/>
              <a:gd name="connsiteX2" fmla="*/ 1984040 w 3600000"/>
              <a:gd name="connsiteY2" fmla="*/ 8843 h 3599550"/>
              <a:gd name="connsiteX3" fmla="*/ 3600000 w 3600000"/>
              <a:gd name="connsiteY3" fmla="*/ 1799550 h 3599550"/>
              <a:gd name="connsiteX4" fmla="*/ 1800000 w 3600000"/>
              <a:gd name="connsiteY4" fmla="*/ 3599550 h 3599550"/>
              <a:gd name="connsiteX5" fmla="*/ 0 w 3600000"/>
              <a:gd name="connsiteY5" fmla="*/ 1799550 h 3599550"/>
              <a:gd name="connsiteX6" fmla="*/ 1615961 w 3600000"/>
              <a:gd name="connsiteY6" fmla="*/ 8843 h 359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0" h="3599550">
                <a:moveTo>
                  <a:pt x="1791088" y="0"/>
                </a:moveTo>
                <a:lnTo>
                  <a:pt x="1808912" y="0"/>
                </a:lnTo>
                <a:lnTo>
                  <a:pt x="1984040" y="8843"/>
                </a:lnTo>
                <a:cubicBezTo>
                  <a:pt x="2891701" y="101021"/>
                  <a:pt x="3600000" y="867569"/>
                  <a:pt x="3600000" y="1799550"/>
                </a:cubicBezTo>
                <a:cubicBezTo>
                  <a:pt x="3600000" y="2793663"/>
                  <a:pt x="2794113" y="3599550"/>
                  <a:pt x="1800000" y="3599550"/>
                </a:cubicBezTo>
                <a:cubicBezTo>
                  <a:pt x="805887" y="3599550"/>
                  <a:pt x="0" y="2793663"/>
                  <a:pt x="0" y="1799550"/>
                </a:cubicBezTo>
                <a:cubicBezTo>
                  <a:pt x="0" y="867569"/>
                  <a:pt x="708299" y="101021"/>
                  <a:pt x="1615961" y="884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3552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D11F4B5-42B8-4558-A1BB-752D6BCD2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2" r="3654" b="13"/>
          <a:stretch>
            <a:fillRect/>
          </a:stretch>
        </p:blipFill>
        <p:spPr>
          <a:xfrm>
            <a:off x="0" y="450"/>
            <a:ext cx="3600000" cy="3599550"/>
          </a:xfrm>
          <a:custGeom>
            <a:avLst/>
            <a:gdLst>
              <a:gd name="connsiteX0" fmla="*/ 1791088 w 3600000"/>
              <a:gd name="connsiteY0" fmla="*/ 0 h 3599550"/>
              <a:gd name="connsiteX1" fmla="*/ 1808912 w 3600000"/>
              <a:gd name="connsiteY1" fmla="*/ 0 h 3599550"/>
              <a:gd name="connsiteX2" fmla="*/ 1984040 w 3600000"/>
              <a:gd name="connsiteY2" fmla="*/ 8843 h 3599550"/>
              <a:gd name="connsiteX3" fmla="*/ 3600000 w 3600000"/>
              <a:gd name="connsiteY3" fmla="*/ 1799550 h 3599550"/>
              <a:gd name="connsiteX4" fmla="*/ 1800000 w 3600000"/>
              <a:gd name="connsiteY4" fmla="*/ 3599550 h 3599550"/>
              <a:gd name="connsiteX5" fmla="*/ 0 w 3600000"/>
              <a:gd name="connsiteY5" fmla="*/ 1799550 h 3599550"/>
              <a:gd name="connsiteX6" fmla="*/ 1615961 w 3600000"/>
              <a:gd name="connsiteY6" fmla="*/ 8843 h 359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0" h="3599550">
                <a:moveTo>
                  <a:pt x="1791088" y="0"/>
                </a:moveTo>
                <a:lnTo>
                  <a:pt x="1808912" y="0"/>
                </a:lnTo>
                <a:lnTo>
                  <a:pt x="1984040" y="8843"/>
                </a:lnTo>
                <a:cubicBezTo>
                  <a:pt x="2891701" y="101021"/>
                  <a:pt x="3600000" y="867569"/>
                  <a:pt x="3600000" y="1799550"/>
                </a:cubicBezTo>
                <a:cubicBezTo>
                  <a:pt x="3600000" y="2793663"/>
                  <a:pt x="2794113" y="3599550"/>
                  <a:pt x="1800000" y="3599550"/>
                </a:cubicBezTo>
                <a:cubicBezTo>
                  <a:pt x="805887" y="3599550"/>
                  <a:pt x="0" y="2793663"/>
                  <a:pt x="0" y="1799550"/>
                </a:cubicBezTo>
                <a:cubicBezTo>
                  <a:pt x="0" y="867569"/>
                  <a:pt x="708299" y="101021"/>
                  <a:pt x="1615961" y="884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98071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778C041-0481-49E2-86A3-2D7F35078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96" r="17504"/>
          <a:stretch>
            <a:fillRect/>
          </a:stretch>
        </p:blipFill>
        <p:spPr>
          <a:xfrm>
            <a:off x="0" y="0"/>
            <a:ext cx="3600000" cy="3600000"/>
          </a:xfrm>
          <a:custGeom>
            <a:avLst/>
            <a:gdLst>
              <a:gd name="connsiteX0" fmla="*/ 1800000 w 3600000"/>
              <a:gd name="connsiteY0" fmla="*/ 0 h 3600000"/>
              <a:gd name="connsiteX1" fmla="*/ 3600000 w 3600000"/>
              <a:gd name="connsiteY1" fmla="*/ 1800000 h 3600000"/>
              <a:gd name="connsiteX2" fmla="*/ 1800000 w 3600000"/>
              <a:gd name="connsiteY2" fmla="*/ 3600000 h 3600000"/>
              <a:gd name="connsiteX3" fmla="*/ 0 w 3600000"/>
              <a:gd name="connsiteY3" fmla="*/ 1800000 h 3600000"/>
              <a:gd name="connsiteX4" fmla="*/ 1800000 w 3600000"/>
              <a:gd name="connsiteY4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00000" h="3600000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94113"/>
                  <a:pt x="2794113" y="3600000"/>
                  <a:pt x="1800000" y="3600000"/>
                </a:cubicBezTo>
                <a:cubicBezTo>
                  <a:pt x="805887" y="3600000"/>
                  <a:pt x="0" y="2794113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40043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56F93294-E6BF-4D9F-A11F-4D6A9DCE0665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6" r="17227" b="13"/>
          <a:stretch>
            <a:fillRect/>
          </a:stretch>
        </p:blipFill>
        <p:spPr>
          <a:xfrm>
            <a:off x="0" y="450"/>
            <a:ext cx="3600000" cy="3599550"/>
          </a:xfrm>
          <a:custGeom>
            <a:avLst/>
            <a:gdLst>
              <a:gd name="connsiteX0" fmla="*/ 1791088 w 3600000"/>
              <a:gd name="connsiteY0" fmla="*/ 0 h 3599550"/>
              <a:gd name="connsiteX1" fmla="*/ 1808912 w 3600000"/>
              <a:gd name="connsiteY1" fmla="*/ 0 h 3599550"/>
              <a:gd name="connsiteX2" fmla="*/ 1984040 w 3600000"/>
              <a:gd name="connsiteY2" fmla="*/ 8843 h 3599550"/>
              <a:gd name="connsiteX3" fmla="*/ 3600000 w 3600000"/>
              <a:gd name="connsiteY3" fmla="*/ 1799550 h 3599550"/>
              <a:gd name="connsiteX4" fmla="*/ 1800000 w 3600000"/>
              <a:gd name="connsiteY4" fmla="*/ 3599550 h 3599550"/>
              <a:gd name="connsiteX5" fmla="*/ 0 w 3600000"/>
              <a:gd name="connsiteY5" fmla="*/ 1799550 h 3599550"/>
              <a:gd name="connsiteX6" fmla="*/ 1615960 w 3600000"/>
              <a:gd name="connsiteY6" fmla="*/ 8843 h 359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0" h="3599550">
                <a:moveTo>
                  <a:pt x="1791088" y="0"/>
                </a:moveTo>
                <a:lnTo>
                  <a:pt x="1808912" y="0"/>
                </a:lnTo>
                <a:lnTo>
                  <a:pt x="1984040" y="8843"/>
                </a:lnTo>
                <a:cubicBezTo>
                  <a:pt x="2891701" y="101021"/>
                  <a:pt x="3600000" y="867569"/>
                  <a:pt x="3600000" y="1799550"/>
                </a:cubicBezTo>
                <a:cubicBezTo>
                  <a:pt x="3600000" y="2793663"/>
                  <a:pt x="2794113" y="3599550"/>
                  <a:pt x="1800000" y="3599550"/>
                </a:cubicBezTo>
                <a:cubicBezTo>
                  <a:pt x="805887" y="3599550"/>
                  <a:pt x="0" y="2793663"/>
                  <a:pt x="0" y="1799550"/>
                </a:cubicBezTo>
                <a:cubicBezTo>
                  <a:pt x="0" y="867569"/>
                  <a:pt x="708299" y="101021"/>
                  <a:pt x="1615960" y="884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00369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pintura em tela do Senna e a mc laren mp5/5b">
            <a:extLst>
              <a:ext uri="{FF2B5EF4-FFF2-40B4-BE49-F238E27FC236}">
                <a16:creationId xmlns:a16="http://schemas.microsoft.com/office/drawing/2014/main" id="{2FBD74FF-8B6D-4F3C-9FC4-76AD15892495}"/>
              </a:ext>
            </a:extLst>
          </p:cNvPr>
          <p:cNvPicPr>
            <a:picLocks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30" t="21958" r="4772" b="21965"/>
          <a:stretch/>
        </p:blipFill>
        <p:spPr bwMode="auto">
          <a:xfrm>
            <a:off x="450" y="450"/>
            <a:ext cx="3599550" cy="3599550"/>
          </a:xfrm>
          <a:custGeom>
            <a:avLst/>
            <a:gdLst>
              <a:gd name="connsiteX0" fmla="*/ 1790638 w 3599550"/>
              <a:gd name="connsiteY0" fmla="*/ 0 h 3599550"/>
              <a:gd name="connsiteX1" fmla="*/ 1808462 w 3599550"/>
              <a:gd name="connsiteY1" fmla="*/ 0 h 3599550"/>
              <a:gd name="connsiteX2" fmla="*/ 1983590 w 3599550"/>
              <a:gd name="connsiteY2" fmla="*/ 8843 h 3599550"/>
              <a:gd name="connsiteX3" fmla="*/ 3599550 w 3599550"/>
              <a:gd name="connsiteY3" fmla="*/ 1799550 h 3599550"/>
              <a:gd name="connsiteX4" fmla="*/ 1799550 w 3599550"/>
              <a:gd name="connsiteY4" fmla="*/ 3599550 h 3599550"/>
              <a:gd name="connsiteX5" fmla="*/ 8843 w 3599550"/>
              <a:gd name="connsiteY5" fmla="*/ 1983590 h 3599550"/>
              <a:gd name="connsiteX6" fmla="*/ 0 w 3599550"/>
              <a:gd name="connsiteY6" fmla="*/ 1808462 h 3599550"/>
              <a:gd name="connsiteX7" fmla="*/ 0 w 3599550"/>
              <a:gd name="connsiteY7" fmla="*/ 1790638 h 3599550"/>
              <a:gd name="connsiteX8" fmla="*/ 8843 w 3599550"/>
              <a:gd name="connsiteY8" fmla="*/ 1615511 h 3599550"/>
              <a:gd name="connsiteX9" fmla="*/ 1615511 w 3599550"/>
              <a:gd name="connsiteY9" fmla="*/ 8843 h 359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99550" h="3599550">
                <a:moveTo>
                  <a:pt x="1790638" y="0"/>
                </a:moveTo>
                <a:lnTo>
                  <a:pt x="1808462" y="0"/>
                </a:lnTo>
                <a:lnTo>
                  <a:pt x="1983590" y="8843"/>
                </a:lnTo>
                <a:cubicBezTo>
                  <a:pt x="2891251" y="101021"/>
                  <a:pt x="3599550" y="867569"/>
                  <a:pt x="3599550" y="1799550"/>
                </a:cubicBezTo>
                <a:cubicBezTo>
                  <a:pt x="3599550" y="2793663"/>
                  <a:pt x="2793663" y="3599550"/>
                  <a:pt x="1799550" y="3599550"/>
                </a:cubicBezTo>
                <a:cubicBezTo>
                  <a:pt x="867569" y="3599550"/>
                  <a:pt x="101021" y="2891251"/>
                  <a:pt x="8843" y="1983590"/>
                </a:cubicBezTo>
                <a:lnTo>
                  <a:pt x="0" y="1808462"/>
                </a:lnTo>
                <a:lnTo>
                  <a:pt x="0" y="1790638"/>
                </a:lnTo>
                <a:lnTo>
                  <a:pt x="8843" y="1615511"/>
                </a:lnTo>
                <a:cubicBezTo>
                  <a:pt x="94876" y="768360"/>
                  <a:pt x="768360" y="94876"/>
                  <a:pt x="1615511" y="884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9790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EBCB497-EE5C-408B-99D0-92F1B8DF4998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6350"/>
          <a:stretch/>
        </p:blipFill>
        <p:spPr>
          <a:xfrm>
            <a:off x="0" y="2"/>
            <a:ext cx="3600000" cy="3599999"/>
          </a:xfrm>
          <a:custGeom>
            <a:avLst/>
            <a:gdLst>
              <a:gd name="connsiteX0" fmla="*/ 1800000 w 3600000"/>
              <a:gd name="connsiteY0" fmla="*/ 0 h 3599999"/>
              <a:gd name="connsiteX1" fmla="*/ 3600000 w 3600000"/>
              <a:gd name="connsiteY1" fmla="*/ 1800000 h 3599999"/>
              <a:gd name="connsiteX2" fmla="*/ 1984040 w 3600000"/>
              <a:gd name="connsiteY2" fmla="*/ 3590707 h 3599999"/>
              <a:gd name="connsiteX3" fmla="*/ 1800019 w 3600000"/>
              <a:gd name="connsiteY3" fmla="*/ 3599999 h 3599999"/>
              <a:gd name="connsiteX4" fmla="*/ 1799981 w 3600000"/>
              <a:gd name="connsiteY4" fmla="*/ 3599999 h 3599999"/>
              <a:gd name="connsiteX5" fmla="*/ 1615960 w 3600000"/>
              <a:gd name="connsiteY5" fmla="*/ 3590707 h 3599999"/>
              <a:gd name="connsiteX6" fmla="*/ 0 w 3600000"/>
              <a:gd name="connsiteY6" fmla="*/ 1800000 h 3599999"/>
              <a:gd name="connsiteX7" fmla="*/ 1800000 w 3600000"/>
              <a:gd name="connsiteY7" fmla="*/ 0 h 359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000" h="3599999">
                <a:moveTo>
                  <a:pt x="1800000" y="0"/>
                </a:moveTo>
                <a:cubicBezTo>
                  <a:pt x="2794113" y="0"/>
                  <a:pt x="3600000" y="805887"/>
                  <a:pt x="3600000" y="1800000"/>
                </a:cubicBezTo>
                <a:cubicBezTo>
                  <a:pt x="3600000" y="2731981"/>
                  <a:pt x="2891701" y="3498529"/>
                  <a:pt x="1984040" y="3590707"/>
                </a:cubicBezTo>
                <a:lnTo>
                  <a:pt x="1800019" y="3599999"/>
                </a:lnTo>
                <a:lnTo>
                  <a:pt x="1799981" y="3599999"/>
                </a:lnTo>
                <a:lnTo>
                  <a:pt x="1615960" y="3590707"/>
                </a:lnTo>
                <a:cubicBezTo>
                  <a:pt x="708299" y="3498529"/>
                  <a:pt x="0" y="2731981"/>
                  <a:pt x="0" y="1800000"/>
                </a:cubicBezTo>
                <a:cubicBezTo>
                  <a:pt x="0" y="805887"/>
                  <a:pt x="805887" y="0"/>
                  <a:pt x="180000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627491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852</TotalTime>
  <Words>0</Words>
  <Application>Microsoft Office PowerPoint</Application>
  <PresentationFormat>Personalizar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Raymundo Pilz</dc:creator>
  <cp:lastModifiedBy>Raymundo Pilz</cp:lastModifiedBy>
  <cp:revision>12</cp:revision>
  <dcterms:created xsi:type="dcterms:W3CDTF">2025-01-01T11:52:49Z</dcterms:created>
  <dcterms:modified xsi:type="dcterms:W3CDTF">2025-01-02T02:05:09Z</dcterms:modified>
</cp:coreProperties>
</file>

<file path=docProps/thumbnail.jpeg>
</file>